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media/image1.jpeg" ContentType="image/jpeg"/>
  <Override PartName="/ppt/media/image2.jpeg" ContentType="image/jpeg"/>
  <Override PartName="/ppt/media/image3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l" defTabSz="2438338" rtl="0" fontAlgn="auto" latinLnBrk="0" hangingPunct="0">
      <a:lnSpc>
        <a:spcPct val="90000"/>
      </a:lnSpc>
      <a:spcBef>
        <a:spcPts val="4500"/>
      </a:spcBef>
      <a:spcAft>
        <a:spcPts val="0"/>
      </a:spcAft>
      <a:buClrTx/>
      <a:buSzTx/>
      <a:buFontTx/>
      <a:buNone/>
      <a:tabLst/>
      <a:defRPr b="0" baseline="0" cap="none" i="0" spc="0" strike="noStrike" sz="4800" u="none" kumimoji="0" normalizeH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43" name="Shape 43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Relationship Id="rId3" Type="http://schemas.openxmlformats.org/officeDocument/2006/relationships/image" Target="../media/image1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e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首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素材_副本3.jpg" descr="素材_副本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" name="LOGO2026-02.png" descr="LOGO2026-02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44082" y="462036"/>
            <a:ext cx="5849597" cy="1557133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icworld主kv_初版定稿3_副本3.jpg" descr="icworld主kv_初版定稿3_副本3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2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模版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素材_副本4.jpg" descr="素材_副本4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6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演示文稿标题"/>
          <p:cNvSpPr txBox="1"/>
          <p:nvPr>
            <p:ph type="title" hasCustomPrompt="1"/>
          </p:nvPr>
        </p:nvSpPr>
        <p:spPr>
          <a:xfrm>
            <a:off x="2206387" y="2228362"/>
            <a:ext cx="21971004" cy="4648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b">
            <a:normAutofit fontScale="100000" lnSpcReduction="0"/>
          </a:bodyPr>
          <a:lstStyle/>
          <a:p>
            <a:pPr/>
            <a:r>
              <a:t>演示文稿标题</a:t>
            </a:r>
          </a:p>
        </p:txBody>
      </p:sp>
      <p:sp>
        <p:nvSpPr>
          <p:cNvPr id="3" name="正文级别 1…"/>
          <p:cNvSpPr txBox="1"/>
          <p:nvPr>
            <p:ph type="body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演示文稿副标题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232" strike="noStrike" sz="116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0" marR="0" indent="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5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请输入标题"/>
          <p:cNvSpPr txBox="1"/>
          <p:nvPr/>
        </p:nvSpPr>
        <p:spPr>
          <a:xfrm>
            <a:off x="920750" y="3399366"/>
            <a:ext cx="9639300" cy="261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5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请输入标题</a:t>
            </a:r>
          </a:p>
        </p:txBody>
      </p:sp>
      <p:sp>
        <p:nvSpPr>
          <p:cNvPr id="46" name="请输入副标题（没有可以忽略）"/>
          <p:cNvSpPr txBox="1"/>
          <p:nvPr/>
        </p:nvSpPr>
        <p:spPr>
          <a:xfrm>
            <a:off x="920750" y="6151033"/>
            <a:ext cx="9004300" cy="939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请输入副标题（没有可以忽略）</a:t>
            </a:r>
          </a:p>
        </p:txBody>
      </p:sp>
      <p:sp>
        <p:nvSpPr>
          <p:cNvPr id="47" name="演讲人：…"/>
          <p:cNvSpPr txBox="1"/>
          <p:nvPr/>
        </p:nvSpPr>
        <p:spPr>
          <a:xfrm>
            <a:off x="920750" y="8625416"/>
            <a:ext cx="2899991" cy="2628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20000"/>
              </a:lnSpc>
              <a:defRPr sz="3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演讲人：</a:t>
            </a:r>
          </a:p>
          <a:p>
            <a:pPr>
              <a:lnSpc>
                <a:spcPct val="20000"/>
              </a:lnSpc>
              <a:defRPr sz="3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ABCDE有限公司</a:t>
            </a:r>
          </a:p>
          <a:p>
            <a:pPr>
              <a:lnSpc>
                <a:spcPct val="20000"/>
              </a:lnSpc>
              <a:defRPr sz="3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2026年9月</a:t>
            </a:r>
          </a:p>
        </p:txBody>
      </p:sp>
      <p:grpSp>
        <p:nvGrpSpPr>
          <p:cNvPr id="50" name="成组"/>
          <p:cNvGrpSpPr/>
          <p:nvPr/>
        </p:nvGrpSpPr>
        <p:grpSpPr>
          <a:xfrm>
            <a:off x="19642666" y="719385"/>
            <a:ext cx="4043495" cy="786541"/>
            <a:chOff x="0" y="0"/>
            <a:chExt cx="4043494" cy="786540"/>
          </a:xfrm>
        </p:grpSpPr>
        <p:sp>
          <p:nvSpPr>
            <p:cNvPr id="48" name="矩形"/>
            <p:cNvSpPr/>
            <p:nvPr/>
          </p:nvSpPr>
          <p:spPr>
            <a:xfrm>
              <a:off x="0" y="0"/>
              <a:ext cx="4043495" cy="786541"/>
            </a:xfrm>
            <a:prstGeom prst="rect">
              <a:avLst/>
            </a:prstGeom>
            <a:noFill/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49" name="公司logo（勿超过边框）"/>
            <p:cNvSpPr txBox="1"/>
            <p:nvPr/>
          </p:nvSpPr>
          <p:spPr>
            <a:xfrm>
              <a:off x="574709" y="177370"/>
              <a:ext cx="2953321" cy="431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lvl1pPr>
            </a:lstStyle>
            <a:p>
              <a:pPr/>
              <a:r>
                <a:t>公司logo（勿超过边框）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目录"/>
          <p:cNvSpPr txBox="1"/>
          <p:nvPr/>
        </p:nvSpPr>
        <p:spPr>
          <a:xfrm>
            <a:off x="1022350" y="578676"/>
            <a:ext cx="3924300" cy="261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5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目录</a:t>
            </a:r>
          </a:p>
        </p:txBody>
      </p:sp>
      <p:sp>
        <p:nvSpPr>
          <p:cNvPr id="53" name="catalogue"/>
          <p:cNvSpPr txBox="1"/>
          <p:nvPr/>
        </p:nvSpPr>
        <p:spPr>
          <a:xfrm>
            <a:off x="1732384" y="2978976"/>
            <a:ext cx="2504232" cy="76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catalogue</a:t>
            </a:r>
          </a:p>
        </p:txBody>
      </p:sp>
      <p:sp>
        <p:nvSpPr>
          <p:cNvPr id="54" name="圆角矩形"/>
          <p:cNvSpPr/>
          <p:nvPr/>
        </p:nvSpPr>
        <p:spPr>
          <a:xfrm>
            <a:off x="13136364" y="2183110"/>
            <a:ext cx="9056886" cy="127000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27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55" name="文本"/>
          <p:cNvSpPr txBox="1"/>
          <p:nvPr/>
        </p:nvSpPr>
        <p:spPr>
          <a:xfrm>
            <a:off x="13591116" y="2360910"/>
            <a:ext cx="1333501" cy="9144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Microsoft YaHei"/>
                <a:ea typeface="Microsoft YaHei"/>
                <a:cs typeface="Microsoft YaHei"/>
                <a:sym typeface="Microsoft YaHei"/>
              </a:defRPr>
            </a:pPr>
          </a:p>
        </p:txBody>
      </p:sp>
      <p:sp>
        <p:nvSpPr>
          <p:cNvPr id="56" name="圆角矩形"/>
          <p:cNvSpPr/>
          <p:nvPr/>
        </p:nvSpPr>
        <p:spPr>
          <a:xfrm>
            <a:off x="13136364" y="4130443"/>
            <a:ext cx="9056886" cy="127000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27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57" name="文本"/>
          <p:cNvSpPr txBox="1"/>
          <p:nvPr/>
        </p:nvSpPr>
        <p:spPr>
          <a:xfrm>
            <a:off x="13591116" y="4308243"/>
            <a:ext cx="1333501" cy="9144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Microsoft YaHei"/>
                <a:ea typeface="Microsoft YaHei"/>
                <a:cs typeface="Microsoft YaHei"/>
                <a:sym typeface="Microsoft YaHei"/>
              </a:defRPr>
            </a:pPr>
          </a:p>
        </p:txBody>
      </p:sp>
      <p:sp>
        <p:nvSpPr>
          <p:cNvPr id="58" name="圆角矩形"/>
          <p:cNvSpPr/>
          <p:nvPr/>
        </p:nvSpPr>
        <p:spPr>
          <a:xfrm>
            <a:off x="13136364" y="6111643"/>
            <a:ext cx="9056886" cy="127000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27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59" name="文本"/>
          <p:cNvSpPr txBox="1"/>
          <p:nvPr/>
        </p:nvSpPr>
        <p:spPr>
          <a:xfrm>
            <a:off x="13591116" y="6289443"/>
            <a:ext cx="1333501" cy="9144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Microsoft YaHei"/>
                <a:ea typeface="Microsoft YaHei"/>
                <a:cs typeface="Microsoft YaHei"/>
                <a:sym typeface="Microsoft YaHei"/>
              </a:defRPr>
            </a:pPr>
          </a:p>
        </p:txBody>
      </p:sp>
      <p:sp>
        <p:nvSpPr>
          <p:cNvPr id="60" name="圆角矩形"/>
          <p:cNvSpPr/>
          <p:nvPr/>
        </p:nvSpPr>
        <p:spPr>
          <a:xfrm>
            <a:off x="13136364" y="8092843"/>
            <a:ext cx="9056886" cy="127000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27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61" name="文本"/>
          <p:cNvSpPr txBox="1"/>
          <p:nvPr/>
        </p:nvSpPr>
        <p:spPr>
          <a:xfrm>
            <a:off x="13591116" y="8270643"/>
            <a:ext cx="1333501" cy="9144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Microsoft YaHei"/>
                <a:ea typeface="Microsoft YaHei"/>
                <a:cs typeface="Microsoft YaHei"/>
                <a:sym typeface="Microsoft YaHei"/>
              </a:defRPr>
            </a:pPr>
          </a:p>
        </p:txBody>
      </p:sp>
      <p:sp>
        <p:nvSpPr>
          <p:cNvPr id="62" name="圆角矩形"/>
          <p:cNvSpPr/>
          <p:nvPr/>
        </p:nvSpPr>
        <p:spPr>
          <a:xfrm>
            <a:off x="13136364" y="10040176"/>
            <a:ext cx="9056886" cy="1270001"/>
          </a:xfrm>
          <a:prstGeom prst="roundRect">
            <a:avLst>
              <a:gd name="adj" fmla="val 15000"/>
            </a:avLst>
          </a:prstGeom>
          <a:solidFill>
            <a:srgbClr val="FFFFFF"/>
          </a:solidFill>
          <a:ln w="12700">
            <a:solidFill>
              <a:srgbClr val="000000"/>
            </a:solidFill>
            <a:custDash>
              <a:ds d="200000" sp="200000"/>
            </a:custDash>
            <a:miter lim="400000"/>
          </a:ln>
        </p:spPr>
        <p:txBody>
          <a:bodyPr lIns="50800" tIns="50800" rIns="50800" bIns="50800" anchor="ctr"/>
          <a:lstStyle/>
          <a:p>
            <a:pPr algn="ctr" defTabSz="825500">
              <a:lnSpc>
                <a:spcPct val="100000"/>
              </a:lnSpc>
              <a:spcBef>
                <a:spcPts val="0"/>
              </a:spcBef>
              <a:defRPr sz="320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defRPr>
            </a:pPr>
          </a:p>
        </p:txBody>
      </p:sp>
      <p:sp>
        <p:nvSpPr>
          <p:cNvPr id="63" name="文本"/>
          <p:cNvSpPr txBox="1"/>
          <p:nvPr/>
        </p:nvSpPr>
        <p:spPr>
          <a:xfrm>
            <a:off x="13591116" y="10217976"/>
            <a:ext cx="1333501" cy="9144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ctr">
            <a:spAutoFit/>
          </a:bodyPr>
          <a:lstStyle/>
          <a:p>
            <a:pPr>
              <a:defRPr>
                <a:latin typeface="Microsoft YaHei"/>
                <a:ea typeface="Microsoft YaHei"/>
                <a:cs typeface="Microsoft YaHei"/>
                <a:sym typeface="Microsoft YaHei"/>
              </a:defRPr>
            </a:pPr>
          </a:p>
        </p:txBody>
      </p:sp>
      <p:pic>
        <p:nvPicPr>
          <p:cNvPr id="64" name="图像" descr="图像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0971528" y="2094759"/>
            <a:ext cx="1694383" cy="1378969"/>
          </a:xfrm>
          <a:prstGeom prst="rect">
            <a:avLst/>
          </a:prstGeom>
          <a:ln w="12700">
            <a:miter lim="400000"/>
          </a:ln>
        </p:spPr>
      </p:pic>
      <p:pic>
        <p:nvPicPr>
          <p:cNvPr id="65" name="图像" descr="图像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0971528" y="4065852"/>
            <a:ext cx="1811656" cy="1378969"/>
          </a:xfrm>
          <a:prstGeom prst="rect">
            <a:avLst/>
          </a:prstGeom>
          <a:ln w="12700">
            <a:miter lim="400000"/>
          </a:ln>
        </p:spPr>
      </p:pic>
      <p:pic>
        <p:nvPicPr>
          <p:cNvPr id="66" name="图像" descr="图像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0971528" y="6036945"/>
            <a:ext cx="1794141" cy="1378968"/>
          </a:xfrm>
          <a:prstGeom prst="rect">
            <a:avLst/>
          </a:prstGeom>
          <a:ln w="12700">
            <a:miter lim="400000"/>
          </a:ln>
        </p:spPr>
      </p:pic>
      <p:pic>
        <p:nvPicPr>
          <p:cNvPr id="67" name="图像" descr="图像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971528" y="8008038"/>
            <a:ext cx="1912753" cy="1378969"/>
          </a:xfrm>
          <a:prstGeom prst="rect">
            <a:avLst/>
          </a:prstGeom>
          <a:ln w="12700">
            <a:miter lim="400000"/>
          </a:ln>
        </p:spPr>
      </p:pic>
      <p:pic>
        <p:nvPicPr>
          <p:cNvPr id="68" name="图像" descr="图像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0971528" y="9979131"/>
            <a:ext cx="1833203" cy="137896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请输入章节标题"/>
          <p:cNvSpPr txBox="1"/>
          <p:nvPr/>
        </p:nvSpPr>
        <p:spPr>
          <a:xfrm>
            <a:off x="611716" y="262003"/>
            <a:ext cx="5003801" cy="1016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55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请输入章节标题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成组"/>
          <p:cNvGrpSpPr/>
          <p:nvPr/>
        </p:nvGrpSpPr>
        <p:grpSpPr>
          <a:xfrm>
            <a:off x="19642666" y="719385"/>
            <a:ext cx="4043495" cy="786541"/>
            <a:chOff x="0" y="0"/>
            <a:chExt cx="4043494" cy="786540"/>
          </a:xfrm>
        </p:grpSpPr>
        <p:sp>
          <p:nvSpPr>
            <p:cNvPr id="72" name="矩形"/>
            <p:cNvSpPr/>
            <p:nvPr/>
          </p:nvSpPr>
          <p:spPr>
            <a:xfrm>
              <a:off x="0" y="0"/>
              <a:ext cx="4043495" cy="786541"/>
            </a:xfrm>
            <a:prstGeom prst="rect">
              <a:avLst/>
            </a:prstGeom>
            <a:noFill/>
            <a:ln w="12700" cap="flat">
              <a:solidFill>
                <a:srgbClr val="FFFFFF"/>
              </a:solidFill>
              <a:custDash>
                <a:ds d="200000" sp="200000"/>
              </a:custDash>
              <a:miter lim="400000"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algn="ctr" defTabSz="825500">
                <a:lnSpc>
                  <a:spcPct val="100000"/>
                </a:lnSpc>
                <a:spcBef>
                  <a:spcPts val="0"/>
                </a:spcBef>
                <a:defRPr sz="320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defRPr>
              </a:pPr>
            </a:p>
          </p:txBody>
        </p:sp>
        <p:sp>
          <p:nvSpPr>
            <p:cNvPr id="73" name="公司logo（勿超过边框）"/>
            <p:cNvSpPr txBox="1"/>
            <p:nvPr/>
          </p:nvSpPr>
          <p:spPr>
            <a:xfrm>
              <a:off x="574709" y="177370"/>
              <a:ext cx="2953321" cy="4318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2000">
                  <a:solidFill>
                    <a:srgbClr val="FFFFFF"/>
                  </a:solidFill>
                  <a:latin typeface="Microsoft YaHei"/>
                  <a:ea typeface="Microsoft YaHei"/>
                  <a:cs typeface="Microsoft YaHei"/>
                  <a:sym typeface="Microsoft YaHei"/>
                </a:defRPr>
              </a:lvl1pPr>
            </a:lstStyle>
            <a:p>
              <a:pPr/>
              <a:r>
                <a:t>公司logo（勿超过边框）</a:t>
              </a:r>
            </a:p>
          </p:txBody>
        </p:sp>
      </p:grpSp>
      <p:sp>
        <p:nvSpPr>
          <p:cNvPr id="75" name="感谢观看"/>
          <p:cNvSpPr txBox="1"/>
          <p:nvPr/>
        </p:nvSpPr>
        <p:spPr>
          <a:xfrm>
            <a:off x="920750" y="3399366"/>
            <a:ext cx="7734300" cy="2616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b="1" sz="15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感谢观看</a:t>
            </a:r>
          </a:p>
        </p:txBody>
      </p:sp>
      <p:sp>
        <p:nvSpPr>
          <p:cNvPr id="76" name="演讲人：…"/>
          <p:cNvSpPr txBox="1"/>
          <p:nvPr/>
        </p:nvSpPr>
        <p:spPr>
          <a:xfrm>
            <a:off x="920750" y="8625416"/>
            <a:ext cx="2899991" cy="2628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>
              <a:lnSpc>
                <a:spcPct val="20000"/>
              </a:lnSpc>
              <a:defRPr sz="3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演讲人：</a:t>
            </a:r>
          </a:p>
          <a:p>
            <a:pPr>
              <a:lnSpc>
                <a:spcPct val="20000"/>
              </a:lnSpc>
              <a:defRPr sz="3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ABCDE有限公司</a:t>
            </a:r>
          </a:p>
          <a:p>
            <a:pPr>
              <a:lnSpc>
                <a:spcPct val="20000"/>
              </a:lnSpc>
              <a:defRPr sz="3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2026年9月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l" defTabSz="2438338" rtl="0" fontAlgn="auto" latinLnBrk="0" hangingPunct="0">
          <a:lnSpc>
            <a:spcPct val="90000"/>
          </a:lnSpc>
          <a:spcBef>
            <a:spcPts val="450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4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